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A30E0610-8424-46F5-B0BF-255199BDA077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20"/>
          <p:cNvSpPr/>
          <p:nvPr/>
        </p:nvSpPr>
        <p:spPr>
          <a:xfrm>
            <a:off x="666360" y="4616640"/>
            <a:ext cx="5332680" cy="4370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extShape 11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extShape 31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28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34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TextShape 3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5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TextShape 8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TextShape 18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24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25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TextShape 21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5"/>
          <p:cNvSpPr/>
          <p:nvPr/>
        </p:nvSpPr>
        <p:spPr>
          <a:xfrm>
            <a:off x="685800" y="4342320"/>
            <a:ext cx="5484600" cy="411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885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88520" cy="18144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885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5240" cy="106812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69080" cy="234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331F0FE-8BCA-455D-A946-78C9E785252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8040" cy="205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885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885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2840" cy="80424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0" y="8280"/>
            <a:ext cx="914400" cy="8773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91840" cy="32918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DC5259D-EC90-49A1-BBA5-196CBF8A4B20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789E19E8-BF93-448A-A18B-173D18EDAFE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1040" cy="362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47F9C30-5E66-449E-82BA-1A6023F6ED6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194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864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6320" cy="1140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Data Files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2760" cy="1150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10"/>
          <p:cNvSpPr/>
          <p:nvPr/>
        </p:nvSpPr>
        <p:spPr>
          <a:xfrm>
            <a:off x="608040" y="-194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Reading an XML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extShape 12"/>
          <p:cNvSpPr/>
          <p:nvPr/>
        </p:nvSpPr>
        <p:spPr>
          <a:xfrm>
            <a:off x="871200" y="1327680"/>
            <a:ext cx="10707480" cy="444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 Python built-in Python module to read and load XML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xml.etree.ElementTree as ET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xfile = "country_data.xml"*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tree = ET.parse(xfile)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root = tree.getroot()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print(root)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print(root.tag)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print(root.attrib)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  <a:ea typeface="DejaVu Sans"/>
              </a:rPr>
              <a:t>*From the official Python Docs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29"/>
          <p:cNvSpPr/>
          <p:nvPr/>
        </p:nvSpPr>
        <p:spPr>
          <a:xfrm>
            <a:off x="608040" y="-194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Reading an XML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TextShape 30"/>
          <p:cNvSpPr/>
          <p:nvPr/>
        </p:nvSpPr>
        <p:spPr>
          <a:xfrm>
            <a:off x="871200" y="1327680"/>
            <a:ext cx="10707480" cy="444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Get the children of the root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child in root: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print(child.tag)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Also: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print(child.tag, child.attrib)  # Notice the output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Further: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print(f"{child.tag}: {child.attrib['name']}")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26"/>
          <p:cNvSpPr/>
          <p:nvPr/>
        </p:nvSpPr>
        <p:spPr>
          <a:xfrm>
            <a:off x="608040" y="-194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to an XML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TextShape 27"/>
          <p:cNvSpPr/>
          <p:nvPr/>
        </p:nvSpPr>
        <p:spPr>
          <a:xfrm>
            <a:off x="871200" y="1327680"/>
            <a:ext cx="10707480" cy="444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 ElementTree to create an XML file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xml.etree.ElementTree as ET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# Create the root node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root = ET.Element('root')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# Create one child element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child = ET.SubElement(root, "person")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child.attrib = {'name' : 'johnny'}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child.text =  "This is a child"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Shape 32"/>
          <p:cNvSpPr/>
          <p:nvPr/>
        </p:nvSpPr>
        <p:spPr>
          <a:xfrm>
            <a:off x="608040" y="-194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to an XML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TextShape 33"/>
          <p:cNvSpPr/>
          <p:nvPr/>
        </p:nvSpPr>
        <p:spPr>
          <a:xfrm>
            <a:off x="871200" y="1327680"/>
            <a:ext cx="10707480" cy="444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# Create the tree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tree = ET.ElementTree(root)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#Write to an xml file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tree.write('people.xml')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89960" cy="749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0640" cy="4941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7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8520" cy="3405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Box 5"/>
          <p:cNvSpPr/>
          <p:nvPr/>
        </p:nvSpPr>
        <p:spPr>
          <a:xfrm>
            <a:off x="4252320" y="3292920"/>
            <a:ext cx="36849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"/>
          <p:cNvSpPr/>
          <p:nvPr/>
        </p:nvSpPr>
        <p:spPr>
          <a:xfrm>
            <a:off x="3848760" y="3292920"/>
            <a:ext cx="466020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TextShape 1"/>
          <p:cNvSpPr/>
          <p:nvPr/>
        </p:nvSpPr>
        <p:spPr>
          <a:xfrm>
            <a:off x="457200" y="274212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JSON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3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What is JSON?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TextShape 14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JavaScript Object Notation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 way of representing data with key-value pairs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jstring = '{"msg" : "Hello, World!"}'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7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Python JSON Handling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TextShape 9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Python has a built-in JSON library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help(json)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6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Reading JSON Data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TextShape 17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 Python to access data in a JSON string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jstring = '{"msg" : "Hello, World!"}'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jmsg = json.loads(jstring)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print(jmsg['msg'])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print(jmsg)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type(jmsg)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22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JSON Data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TextShape 23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As simple as doing the reverse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person = {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"name" : "john",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"job" : "hitman",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"age" : 60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}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jdata = json.dumps(person)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type(jstring)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print(jmsg)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type(jmsg)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Shape 2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Writing to a JSON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TextShape 6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Comine the previous file I/O with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open("my_json.json", 'w') as mj: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json.dump(jdata, mj)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Notice "dump"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9"/>
          <p:cNvSpPr/>
          <p:nvPr/>
        </p:nvSpPr>
        <p:spPr>
          <a:xfrm>
            <a:off x="608040" y="-1584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Reading a JSON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Shape 20"/>
          <p:cNvSpPr/>
          <p:nvPr/>
        </p:nvSpPr>
        <p:spPr>
          <a:xfrm>
            <a:off x="871200" y="1363680"/>
            <a:ext cx="10707480" cy="387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Combine file I/O with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json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with open("my_json.json", 'r') as mj: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jstring = json.load(mj)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print(jstring)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4"/>
          <p:cNvSpPr/>
          <p:nvPr/>
        </p:nvSpPr>
        <p:spPr>
          <a:xfrm>
            <a:off x="685800" y="274212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XML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2024-05-02T17:06:27Z</dcterms:modified>
  <cp:revision>27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